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0" r:id="rId10"/>
    <p:sldId id="263" r:id="rId11"/>
    <p:sldId id="265" r:id="rId12"/>
    <p:sldId id="264" r:id="rId13"/>
    <p:sldId id="269" r:id="rId14"/>
    <p:sldId id="268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8"/>
    <a:srgbClr val="9E9EAB"/>
    <a:srgbClr val="AF52DE"/>
    <a:srgbClr val="2DB76B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5"/>
    <p:restoredTop sz="94696"/>
  </p:normalViewPr>
  <p:slideViewPr>
    <p:cSldViewPr snapToGrid="0" snapToObjects="1">
      <p:cViewPr varScale="1">
        <p:scale>
          <a:sx n="162" d="100"/>
          <a:sy n="162" d="100"/>
        </p:scale>
        <p:origin x="2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11.06.2021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yandex.ru</a:t>
            </a:r>
            <a:r>
              <a:rPr lang="en-GB" dirty="0"/>
              <a:t>/images/</a:t>
            </a:r>
            <a:r>
              <a:rPr lang="en-GB" dirty="0" err="1"/>
              <a:t>search?family</a:t>
            </a:r>
            <a:r>
              <a:rPr lang="en-GB" dirty="0"/>
              <a:t>=</a:t>
            </a:r>
            <a:r>
              <a:rPr lang="en-GB" dirty="0" err="1"/>
              <a:t>yes&amp;pos</a:t>
            </a:r>
            <a:r>
              <a:rPr lang="en-GB" dirty="0"/>
              <a:t>=11&amp;img_url=https%3A%2F%2Fsparxsystems.com%2Fenterprise_architect_user_guide%2F15.1%2Fimages%2Fhyperlinkexample-9026.png&amp;text=%D0%B0%D0%BF%D0%B8%20%D0%B4%D0%B8%D0%B0%D0%B3%D1%80%D0%B0%D0%BC%D0%BC%D0%B0%20%D0%BA%D0%BE%D0%BC%D0%BF%D0%BE%D0%BD%D0%B5%D0%BD%D1%82%D0%BE%D0%B2&amp;lr=56&amp;rpt=</a:t>
            </a:r>
            <a:r>
              <a:rPr lang="en-GB" dirty="0" err="1"/>
              <a:t>simage&amp;source</a:t>
            </a:r>
            <a:r>
              <a:rPr lang="en-GB" dirty="0"/>
              <a:t>=wiz</a:t>
            </a:r>
            <a:br>
              <a:rPr lang="en-GB" dirty="0"/>
            </a:br>
            <a:r>
              <a:rPr lang="en-GB" dirty="0"/>
              <a:t>+ component API </a:t>
            </a:r>
            <a:r>
              <a:rPr lang="ru-RU" dirty="0"/>
              <a:t>в </a:t>
            </a:r>
            <a:r>
              <a:rPr lang="en-US" dirty="0"/>
              <a:t>Server </a:t>
            </a:r>
            <a:r>
              <a:rPr lang="ru-RU" dirty="0"/>
              <a:t>(по-русски назвать)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307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031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11.06.2021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11.06.2021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11.06.2021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11.06.2021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11.06.2021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11.06.2021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11.06.2021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73448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Список всех задач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10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63002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Создание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11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55255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Пользовательские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77" y="631687"/>
            <a:ext cx="3454446" cy="6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275743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Отклики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84484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Профиль пользователя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Тестирование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915719" y="2030723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971879" y="2030723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915719" y="448958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971879" y="4489523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915719" y="1282007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794778" y="1282007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38641" y="1282008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28650" y="2029886"/>
            <a:ext cx="30451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Всего было написано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44 теста </a:t>
            </a:r>
            <a:r>
              <a:rPr lang="ru-RU" sz="1500" dirty="0">
                <a:latin typeface="Century Gothic" panose="020B0502020202020204" pitchFamily="34" charset="0"/>
              </a:rPr>
              <a:t>для всех модулей приложения</a:t>
            </a:r>
          </a:p>
          <a:p>
            <a:endParaRPr lang="ru-RU" sz="1500" b="1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Основные результаты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Актуальность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306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Цель и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1105106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Цель</a:t>
            </a:r>
            <a:r>
              <a:rPr lang="en-RU" sz="25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5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2774407" y="1521743"/>
            <a:ext cx="5740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Century Gothic" panose="020B0502020202020204" pitchFamily="34" charset="0"/>
              </a:rPr>
              <a:t>Разработка </a:t>
            </a:r>
            <a:r>
              <a:rPr lang="en-US" sz="2500" dirty="0">
                <a:latin typeface="Century Gothic" panose="020B0502020202020204" pitchFamily="34" charset="0"/>
              </a:rPr>
              <a:t>iOS-</a:t>
            </a:r>
            <a:r>
              <a:rPr lang="ru-RU" sz="25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003030"/>
            <a:ext cx="1365955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b="1" dirty="0"/>
              <a:t>Задачи</a:t>
            </a:r>
            <a:r>
              <a:rPr lang="en-RU" sz="2500" b="1" dirty="0"/>
              <a:t>:</a:t>
            </a:r>
          </a:p>
          <a:p>
            <a:pPr marL="0" indent="0">
              <a:buNone/>
            </a:pPr>
            <a:endParaRPr lang="en-RU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2774407" y="2929660"/>
            <a:ext cx="574049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500" b="1" dirty="0">
                <a:latin typeface="Century Gothic" panose="020B0502020202020204" pitchFamily="34" charset="0"/>
              </a:rPr>
              <a:t>1</a:t>
            </a:r>
            <a:r>
              <a:rPr lang="en-US" sz="2500" b="1" dirty="0">
                <a:latin typeface="Century Gothic" panose="020B0502020202020204" pitchFamily="34" charset="0"/>
              </a:rPr>
              <a:t>. </a:t>
            </a:r>
            <a:r>
              <a:rPr lang="ru-RU" sz="25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2.</a:t>
            </a:r>
            <a:r>
              <a:rPr lang="ru-RU" sz="2500" b="1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3. </a:t>
            </a:r>
            <a:r>
              <a:rPr lang="ru-RU" sz="25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4. </a:t>
            </a:r>
            <a:r>
              <a:rPr lang="ru-RU" sz="25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Обзор аналогов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Оплата для создания отклика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36886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6848-7A8C-344E-A818-814D36D6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" y="1532982"/>
            <a:ext cx="8998866" cy="37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723699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2C31C-17B9-684A-8A57-4C4F0589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975600"/>
            <a:ext cx="7300215" cy="57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Реализация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523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7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346524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9" y="1995614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5" y="2890094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94E2-F1EA-A541-9D9D-83A21250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Дизайн-система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02A8-EC0C-7F41-8D2E-DB3A395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8</a:t>
            </a:fld>
            <a:r>
              <a:rPr lang="en-RU" sz="1600" b="1" dirty="0">
                <a:latin typeface="Century Gothic" panose="020B0502020202020204" pitchFamily="34" charset="0"/>
              </a:rPr>
              <a:t>/16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31F26D-BB3D-6248-8AD4-C7637EA7F489}"/>
              </a:ext>
            </a:extLst>
          </p:cNvPr>
          <p:cNvSpPr>
            <a:spLocks/>
          </p:cNvSpPr>
          <p:nvPr/>
        </p:nvSpPr>
        <p:spPr>
          <a:xfrm>
            <a:off x="4739851" y="3034525"/>
            <a:ext cx="3851999" cy="1260447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DC7B9-CABF-BD40-A886-1AB6B48D5219}"/>
              </a:ext>
            </a:extLst>
          </p:cNvPr>
          <p:cNvSpPr>
            <a:spLocks/>
          </p:cNvSpPr>
          <p:nvPr/>
        </p:nvSpPr>
        <p:spPr>
          <a:xfrm>
            <a:off x="628650" y="1409041"/>
            <a:ext cx="7963200" cy="1259799"/>
          </a:xfrm>
          <a:prstGeom prst="roundRect">
            <a:avLst/>
          </a:prstGeom>
          <a:solidFill>
            <a:srgbClr val="25252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0C204D-9FDD-1746-935F-5A5AF6409B8B}"/>
              </a:ext>
            </a:extLst>
          </p:cNvPr>
          <p:cNvSpPr>
            <a:spLocks/>
          </p:cNvSpPr>
          <p:nvPr/>
        </p:nvSpPr>
        <p:spPr>
          <a:xfrm>
            <a:off x="4739850" y="4660657"/>
            <a:ext cx="3851999" cy="1260000"/>
          </a:xfrm>
          <a:prstGeom prst="roundRect">
            <a:avLst/>
          </a:prstGeom>
          <a:solidFill>
            <a:srgbClr val="9E9E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F7228-0A9C-4240-A41B-C55122CDB9A2}"/>
              </a:ext>
            </a:extLst>
          </p:cNvPr>
          <p:cNvSpPr txBox="1"/>
          <p:nvPr/>
        </p:nvSpPr>
        <p:spPr>
          <a:xfrm>
            <a:off x="6118406" y="36581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#000000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AC29-2E0E-7F48-B5B7-93A012D75AD7}"/>
              </a:ext>
            </a:extLst>
          </p:cNvPr>
          <p:cNvSpPr txBox="1"/>
          <p:nvPr/>
        </p:nvSpPr>
        <p:spPr>
          <a:xfrm>
            <a:off x="4123901" y="20434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#1C1C1E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1CFED-9A41-5D40-B455-72738DFD4F68}"/>
              </a:ext>
            </a:extLst>
          </p:cNvPr>
          <p:cNvSpPr txBox="1"/>
          <p:nvPr/>
        </p:nvSpPr>
        <p:spPr>
          <a:xfrm>
            <a:off x="5290326" y="4819060"/>
            <a:ext cx="2751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вторичный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C33D1-5DA0-BB46-9723-7E774D66689A}"/>
              </a:ext>
            </a:extLst>
          </p:cNvPr>
          <p:cNvSpPr txBox="1"/>
          <p:nvPr/>
        </p:nvSpPr>
        <p:spPr>
          <a:xfrm>
            <a:off x="6099170" y="5290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#9E9EAB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F819E6-61A8-1740-83CE-EFCDF0ADCEE3}"/>
              </a:ext>
            </a:extLst>
          </p:cNvPr>
          <p:cNvSpPr txBox="1"/>
          <p:nvPr/>
        </p:nvSpPr>
        <p:spPr>
          <a:xfrm>
            <a:off x="2181979" y="1561886"/>
            <a:ext cx="5044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 элементов интерфейса 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ED0390-0271-8C47-A088-156C43DA46BD}"/>
              </a:ext>
            </a:extLst>
          </p:cNvPr>
          <p:cNvSpPr>
            <a:spLocks/>
          </p:cNvSpPr>
          <p:nvPr/>
        </p:nvSpPr>
        <p:spPr>
          <a:xfrm>
            <a:off x="630000" y="4662000"/>
            <a:ext cx="3851999" cy="126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rgbClr val="9E9EAB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595CFEB-0594-BA40-8FAF-07FD98D2FD7D}"/>
              </a:ext>
            </a:extLst>
          </p:cNvPr>
          <p:cNvSpPr>
            <a:spLocks/>
          </p:cNvSpPr>
          <p:nvPr/>
        </p:nvSpPr>
        <p:spPr>
          <a:xfrm>
            <a:off x="628650" y="3034525"/>
            <a:ext cx="3851999" cy="1260042"/>
          </a:xfrm>
          <a:prstGeom prst="roundRect">
            <a:avLst/>
          </a:prstGeom>
          <a:solidFill>
            <a:srgbClr val="AF52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C0E24-53DA-8742-B20F-9F06C8FDC848}"/>
              </a:ext>
            </a:extLst>
          </p:cNvPr>
          <p:cNvSpPr txBox="1"/>
          <p:nvPr/>
        </p:nvSpPr>
        <p:spPr>
          <a:xfrm>
            <a:off x="2042327" y="529611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#FFFFFF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095546-D849-4642-B6AA-46B61E31D497}"/>
              </a:ext>
            </a:extLst>
          </p:cNvPr>
          <p:cNvSpPr txBox="1"/>
          <p:nvPr/>
        </p:nvSpPr>
        <p:spPr>
          <a:xfrm>
            <a:off x="1203120" y="3181126"/>
            <a:ext cx="27057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акцентный цвет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E057BE-E849-384A-97C2-BA5FC80403F4}"/>
              </a:ext>
            </a:extLst>
          </p:cNvPr>
          <p:cNvSpPr txBox="1"/>
          <p:nvPr/>
        </p:nvSpPr>
        <p:spPr>
          <a:xfrm>
            <a:off x="5559598" y="3184773"/>
            <a:ext cx="2238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задний</a:t>
            </a:r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B7EEF-8939-024E-A258-6FCA1D3C79D2}"/>
              </a:ext>
            </a:extLst>
          </p:cNvPr>
          <p:cNvSpPr txBox="1"/>
          <p:nvPr/>
        </p:nvSpPr>
        <p:spPr>
          <a:xfrm>
            <a:off x="1961377" y="365818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#AF52DE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F1058-194C-7A45-A02F-81D8D251538C}"/>
              </a:ext>
            </a:extLst>
          </p:cNvPr>
          <p:cNvSpPr txBox="1"/>
          <p:nvPr/>
        </p:nvSpPr>
        <p:spPr>
          <a:xfrm>
            <a:off x="1217550" y="4819060"/>
            <a:ext cx="2674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основной текст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4035518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Авторизация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9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3452"/>
            <a:ext cx="3244435" cy="610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3946</TotalTime>
  <Words>530</Words>
  <Application>Microsoft Macintosh PowerPoint</Application>
  <PresentationFormat>On-screen Show (4:3)</PresentationFormat>
  <Paragraphs>120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Дизайн-система</vt:lpstr>
      <vt:lpstr>Авторизация</vt:lpstr>
      <vt:lpstr>Список всех задач</vt:lpstr>
      <vt:lpstr>Создание задачи</vt:lpstr>
      <vt:lpstr>Пользовательские задачи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104</cp:revision>
  <dcterms:created xsi:type="dcterms:W3CDTF">2021-05-26T05:33:33Z</dcterms:created>
  <dcterms:modified xsi:type="dcterms:W3CDTF">2021-06-11T15:12:01Z</dcterms:modified>
</cp:coreProperties>
</file>